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6" r:id="rId4"/>
    <p:sldId id="268" r:id="rId5"/>
    <p:sldId id="267" r:id="rId6"/>
    <p:sldId id="262" r:id="rId7"/>
    <p:sldId id="260" r:id="rId8"/>
    <p:sldId id="259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CB7B8-4E26-4FB3-7E9B-B9602B061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955719-5D43-8337-D6DD-B21E44195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3A656-3EA1-0160-6680-7F113B784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41392-D89F-16E2-82AC-B5AF9D673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50829-119E-5B99-A62F-7DBC02FF8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50682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97D11-6C6C-7222-F97F-561D60281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FB57E5-F101-EEA5-6805-E532D344D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B9947-6624-934A-62F6-29EBCBCE4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65130-ECAE-43B9-3848-35CBE1D2B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73B16-1FC3-49AE-F099-F19661A1A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3796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43DADA-F236-8FF8-D04C-2278C1E0C6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439A4-CB07-92EF-AB5F-460239C72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83C4D-0B09-C1FA-A2FA-C1A82C7E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342DD-35E3-2822-C2FA-53F6489AC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D5552-BE7D-8630-FB49-883798C9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47317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CFB6D-1101-245F-45D8-4D81F6B54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BBEAC-E0DF-4A03-84CB-3EADDAFEB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873AB-F20B-F241-D7EB-F2B08345D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FEB66-2D78-4BD5-E801-CC8B01A27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CD4E8-105C-FB6C-83F6-586165BE9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4502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7F2B7-EC64-D5E4-B953-85B965490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227AE-BEA6-EC68-8358-3995941C2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ABB8B-212D-DB32-5D02-12FDC0B5D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F30CE-CAE7-9D24-B61B-2A8F84DE9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CA9E0-2A1C-2D47-034F-B90E39901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97158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5759-4CE4-76F0-AF52-4D3D6C7C7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644D8-152F-D44A-C71B-B8003F424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FAC0CE-C500-8402-C353-404C6BBB04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5C8AC-FD2B-CA98-ADFF-71C2F329F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5906D-39B0-963B-24A6-FE47DE591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E6F4A-7A24-46FB-737D-97AFC556C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210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CD3C5-75B6-2A72-651C-EF4393FEB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E62D3-A85A-FFD4-7FCB-550D4D441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C7423C-4E59-37BD-E4E7-5D9718935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089892-4BDE-A2C7-DD3A-9FBDAB4E22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A98226-0263-64F4-551E-D228F7450E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E93F66-1BC2-8EE3-9EF6-1FAB0F0A5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B14D1E-9EFD-3314-491C-DA0EFDAA6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99B8D4-0CED-86F1-6DD7-D364B43C5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2562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644CA-C2D4-0769-340C-B686A14DF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596176-761A-5FF6-EB82-53BE6810C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9E1AA-9DA7-A10F-88F9-4929223A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E3BAA2-2D85-AD03-094C-527A00DE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2194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674A72-6DB4-294D-EA9F-36A1165A2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5D32EB-0EA6-DC19-2741-89162B191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60BD9-564E-7565-FA78-B6C19DAD7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72914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0D829-BA0A-D423-E1D2-F0C356424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62F14-92D8-F551-5BB2-78E4B7235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FD76B-8BF3-2B74-523C-34695D60F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1C848-521B-1EE6-58E7-F71897906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19B1C6-054B-584B-DBC2-02CEF3EE2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842E5-E6FA-EF46-F42F-DCFB35CC5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24672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EB2C6-672B-8AB8-97DD-8FAAFE52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E8E228-2634-064D-75BA-B062F52434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81F84D-0AB6-CBDD-06FD-2C0410D73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BD7E8-0313-42D9-60F3-19F31696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B21F25-918E-0D4C-BF9A-7B2114BEE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4AAE90-85CA-8F91-2F94-A26A7B0F3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41889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B92D24-73AC-D148-7C46-C9CCF8A01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5519B-4FB7-5EE9-F40C-A125687DF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1D17F-D222-77AE-810A-784E60BFA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9ED77-F5FF-4999-8CA5-F88F7DEBF106}" type="datetimeFigureOut">
              <a:rPr lang="en-IE" smtClean="0"/>
              <a:t>09/05/2023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C0564-150C-F746-2991-7038195D1B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0136C-45DA-33A9-DAD1-C21C439862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6E4E7-4C31-465E-9C06-5D34B71D281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16984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A597D97-203B-498B-95D3-E90DC961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AAE22AA5-8067-4032-5E03-DE43489D2A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94" b="7287"/>
          <a:stretch/>
        </p:blipFill>
        <p:spPr>
          <a:xfrm>
            <a:off x="4658134" y="-28528"/>
            <a:ext cx="7563362" cy="3503247"/>
          </a:xfrm>
          <a:prstGeom prst="rect">
            <a:avLst/>
          </a:prstGeom>
        </p:spPr>
      </p:pic>
      <p:pic>
        <p:nvPicPr>
          <p:cNvPr id="7" name="Picture 6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86CAA251-E749-3353-B17F-0C5DCE9415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52" r="2" b="28347"/>
          <a:stretch/>
        </p:blipFill>
        <p:spPr>
          <a:xfrm>
            <a:off x="4650916" y="3474720"/>
            <a:ext cx="7555832" cy="3383280"/>
          </a:xfrm>
          <a:prstGeom prst="rect">
            <a:avLst/>
          </a:prstGeom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6A6EF10E-DF41-4BD3-8EB4-6F646531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4272" cy="6858000"/>
          </a:xfrm>
          <a:custGeom>
            <a:avLst/>
            <a:gdLst>
              <a:gd name="connsiteX0" fmla="*/ 0 w 6244272"/>
              <a:gd name="connsiteY0" fmla="*/ 0 h 6858000"/>
              <a:gd name="connsiteX1" fmla="*/ 732568 w 6244272"/>
              <a:gd name="connsiteY1" fmla="*/ 0 h 6858000"/>
              <a:gd name="connsiteX2" fmla="*/ 947849 w 6244272"/>
              <a:gd name="connsiteY2" fmla="*/ 0 h 6858000"/>
              <a:gd name="connsiteX3" fmla="*/ 1823619 w 6244272"/>
              <a:gd name="connsiteY3" fmla="*/ 0 h 6858000"/>
              <a:gd name="connsiteX4" fmla="*/ 5235673 w 6244272"/>
              <a:gd name="connsiteY4" fmla="*/ 0 h 6858000"/>
              <a:gd name="connsiteX5" fmla="*/ 4933297 w 6244272"/>
              <a:gd name="connsiteY5" fmla="*/ 110269 h 6858000"/>
              <a:gd name="connsiteX6" fmla="*/ 4976910 w 6244272"/>
              <a:gd name="connsiteY6" fmla="*/ 135168 h 6858000"/>
              <a:gd name="connsiteX7" fmla="*/ 5238580 w 6244272"/>
              <a:gd name="connsiteY7" fmla="*/ 71141 h 6858000"/>
              <a:gd name="connsiteX8" fmla="*/ 5290914 w 6244272"/>
              <a:gd name="connsiteY8" fmla="*/ 88927 h 6858000"/>
              <a:gd name="connsiteX9" fmla="*/ 5264747 w 6244272"/>
              <a:gd name="connsiteY9" fmla="*/ 163625 h 6858000"/>
              <a:gd name="connsiteX10" fmla="*/ 5151357 w 6244272"/>
              <a:gd name="connsiteY10" fmla="*/ 192082 h 6858000"/>
              <a:gd name="connsiteX11" fmla="*/ 4974002 w 6244272"/>
              <a:gd name="connsiteY11" fmla="*/ 373491 h 6858000"/>
              <a:gd name="connsiteX12" fmla="*/ 5241488 w 6244272"/>
              <a:gd name="connsiteY12" fmla="*/ 352148 h 6858000"/>
              <a:gd name="connsiteX13" fmla="*/ 5288007 w 6244272"/>
              <a:gd name="connsiteY13" fmla="*/ 394834 h 6858000"/>
              <a:gd name="connsiteX14" fmla="*/ 5305452 w 6244272"/>
              <a:gd name="connsiteY14" fmla="*/ 451747 h 6858000"/>
              <a:gd name="connsiteX15" fmla="*/ 5383953 w 6244272"/>
              <a:gd name="connsiteY15" fmla="*/ 359262 h 6858000"/>
              <a:gd name="connsiteX16" fmla="*/ 5450825 w 6244272"/>
              <a:gd name="connsiteY16" fmla="*/ 334364 h 6858000"/>
              <a:gd name="connsiteX17" fmla="*/ 5471177 w 6244272"/>
              <a:gd name="connsiteY17" fmla="*/ 416176 h 6858000"/>
              <a:gd name="connsiteX18" fmla="*/ 5410121 w 6244272"/>
              <a:gd name="connsiteY18" fmla="*/ 505101 h 6858000"/>
              <a:gd name="connsiteX19" fmla="*/ 5247303 w 6244272"/>
              <a:gd name="connsiteY19" fmla="*/ 558458 h 6858000"/>
              <a:gd name="connsiteX20" fmla="*/ 5421750 w 6244272"/>
              <a:gd name="connsiteY20" fmla="*/ 558458 h 6858000"/>
              <a:gd name="connsiteX21" fmla="*/ 5622364 w 6244272"/>
              <a:gd name="connsiteY21" fmla="*/ 522887 h 6858000"/>
              <a:gd name="connsiteX22" fmla="*/ 5834608 w 6244272"/>
              <a:gd name="connsiteY22" fmla="*/ 533558 h 6858000"/>
              <a:gd name="connsiteX23" fmla="*/ 6035223 w 6244272"/>
              <a:gd name="connsiteY23" fmla="*/ 462417 h 6858000"/>
              <a:gd name="connsiteX24" fmla="*/ 6238745 w 6244272"/>
              <a:gd name="connsiteY24" fmla="*/ 465975 h 6858000"/>
              <a:gd name="connsiteX25" fmla="*/ 5337434 w 6244272"/>
              <a:gd name="connsiteY25" fmla="*/ 910606 h 6858000"/>
              <a:gd name="connsiteX26" fmla="*/ 5381046 w 6244272"/>
              <a:gd name="connsiteY26" fmla="*/ 921277 h 6858000"/>
              <a:gd name="connsiteX27" fmla="*/ 5439195 w 6244272"/>
              <a:gd name="connsiteY27" fmla="*/ 949734 h 6858000"/>
              <a:gd name="connsiteX28" fmla="*/ 5395583 w 6244272"/>
              <a:gd name="connsiteY28" fmla="*/ 1006647 h 6858000"/>
              <a:gd name="connsiteX29" fmla="*/ 5160079 w 6244272"/>
              <a:gd name="connsiteY29" fmla="*/ 1113358 h 6858000"/>
              <a:gd name="connsiteX30" fmla="*/ 5101930 w 6244272"/>
              <a:gd name="connsiteY30" fmla="*/ 1220069 h 6858000"/>
              <a:gd name="connsiteX31" fmla="*/ 5174617 w 6244272"/>
              <a:gd name="connsiteY31" fmla="*/ 1209399 h 6858000"/>
              <a:gd name="connsiteX32" fmla="*/ 5238580 w 6244272"/>
              <a:gd name="connsiteY32" fmla="*/ 1230741 h 6858000"/>
              <a:gd name="connsiteX33" fmla="*/ 5212414 w 6244272"/>
              <a:gd name="connsiteY33" fmla="*/ 1365909 h 6858000"/>
              <a:gd name="connsiteX34" fmla="*/ 4878056 w 6244272"/>
              <a:gd name="connsiteY34" fmla="*/ 1540204 h 6858000"/>
              <a:gd name="connsiteX35" fmla="*/ 4848982 w 6244272"/>
              <a:gd name="connsiteY35" fmla="*/ 1597117 h 6858000"/>
              <a:gd name="connsiteX36" fmla="*/ 4889686 w 6244272"/>
              <a:gd name="connsiteY36" fmla="*/ 1636245 h 6858000"/>
              <a:gd name="connsiteX37" fmla="*/ 4997261 w 6244272"/>
              <a:gd name="connsiteY37" fmla="*/ 1657587 h 6858000"/>
              <a:gd name="connsiteX38" fmla="*/ 4846074 w 6244272"/>
              <a:gd name="connsiteY38" fmla="*/ 1849668 h 6858000"/>
              <a:gd name="connsiteX39" fmla="*/ 4790832 w 6244272"/>
              <a:gd name="connsiteY39" fmla="*/ 1903025 h 6858000"/>
              <a:gd name="connsiteX40" fmla="*/ 4694886 w 6244272"/>
              <a:gd name="connsiteY40" fmla="*/ 1984836 h 6858000"/>
              <a:gd name="connsiteX41" fmla="*/ 4694886 w 6244272"/>
              <a:gd name="connsiteY41" fmla="*/ 2013292 h 6858000"/>
              <a:gd name="connsiteX42" fmla="*/ 4822814 w 6244272"/>
              <a:gd name="connsiteY42" fmla="*/ 2102219 h 6858000"/>
              <a:gd name="connsiteX43" fmla="*/ 5055411 w 6244272"/>
              <a:gd name="connsiteY43" fmla="*/ 2077320 h 6858000"/>
              <a:gd name="connsiteX44" fmla="*/ 4712331 w 6244272"/>
              <a:gd name="connsiteY44" fmla="*/ 2208931 h 6858000"/>
              <a:gd name="connsiteX45" fmla="*/ 5822979 w 6244272"/>
              <a:gd name="connsiteY45" fmla="*/ 1892353 h 6858000"/>
              <a:gd name="connsiteX46" fmla="*/ 5753200 w 6244272"/>
              <a:gd name="connsiteY46" fmla="*/ 1974165 h 6858000"/>
              <a:gd name="connsiteX47" fmla="*/ 5363601 w 6244272"/>
              <a:gd name="connsiteY47" fmla="*/ 2191146 h 6858000"/>
              <a:gd name="connsiteX48" fmla="*/ 5253118 w 6244272"/>
              <a:gd name="connsiteY48" fmla="*/ 2326314 h 6858000"/>
              <a:gd name="connsiteX49" fmla="*/ 5136819 w 6244272"/>
              <a:gd name="connsiteY49" fmla="*/ 2401012 h 6858000"/>
              <a:gd name="connsiteX50" fmla="*/ 4974002 w 6244272"/>
              <a:gd name="connsiteY50" fmla="*/ 2401012 h 6858000"/>
              <a:gd name="connsiteX51" fmla="*/ 4857704 w 6244272"/>
              <a:gd name="connsiteY51" fmla="*/ 2518395 h 6858000"/>
              <a:gd name="connsiteX52" fmla="*/ 4976910 w 6244272"/>
              <a:gd name="connsiteY52" fmla="*/ 2543294 h 6858000"/>
              <a:gd name="connsiteX53" fmla="*/ 5116467 w 6244272"/>
              <a:gd name="connsiteY53" fmla="*/ 2525509 h 6858000"/>
              <a:gd name="connsiteX54" fmla="*/ 5273470 w 6244272"/>
              <a:gd name="connsiteY54" fmla="*/ 2564636 h 6858000"/>
              <a:gd name="connsiteX55" fmla="*/ 5418843 w 6244272"/>
              <a:gd name="connsiteY55" fmla="*/ 2532623 h 6858000"/>
              <a:gd name="connsiteX56" fmla="*/ 5593290 w 6244272"/>
              <a:gd name="connsiteY56" fmla="*/ 2553965 h 6858000"/>
              <a:gd name="connsiteX57" fmla="*/ 5648532 w 6244272"/>
              <a:gd name="connsiteY57" fmla="*/ 2692689 h 6858000"/>
              <a:gd name="connsiteX58" fmla="*/ 5665976 w 6244272"/>
              <a:gd name="connsiteY58" fmla="*/ 2703362 h 6858000"/>
              <a:gd name="connsiteX59" fmla="*/ 5988704 w 6244272"/>
              <a:gd name="connsiteY59" fmla="*/ 2923898 h 6858000"/>
              <a:gd name="connsiteX60" fmla="*/ 6078835 w 6244272"/>
              <a:gd name="connsiteY60" fmla="*/ 2941684 h 6858000"/>
              <a:gd name="connsiteX61" fmla="*/ 5546771 w 6244272"/>
              <a:gd name="connsiteY61" fmla="*/ 3329402 h 6858000"/>
              <a:gd name="connsiteX62" fmla="*/ 5904388 w 6244272"/>
              <a:gd name="connsiteY62" fmla="*/ 3229805 h 6858000"/>
              <a:gd name="connsiteX63" fmla="*/ 5953814 w 6244272"/>
              <a:gd name="connsiteY63" fmla="*/ 3393429 h 6858000"/>
              <a:gd name="connsiteX64" fmla="*/ 5785182 w 6244272"/>
              <a:gd name="connsiteY64" fmla="*/ 3539269 h 6858000"/>
              <a:gd name="connsiteX65" fmla="*/ 5724125 w 6244272"/>
              <a:gd name="connsiteY65" fmla="*/ 3827390 h 6858000"/>
              <a:gd name="connsiteX66" fmla="*/ 5753200 w 6244272"/>
              <a:gd name="connsiteY66" fmla="*/ 4090612 h 6858000"/>
              <a:gd name="connsiteX67" fmla="*/ 5825886 w 6244272"/>
              <a:gd name="connsiteY67" fmla="*/ 4172424 h 6858000"/>
              <a:gd name="connsiteX68" fmla="*/ 5930554 w 6244272"/>
              <a:gd name="connsiteY68" fmla="*/ 4321821 h 6858000"/>
              <a:gd name="connsiteX69" fmla="*/ 5994519 w 6244272"/>
              <a:gd name="connsiteY69" fmla="*/ 4414305 h 6858000"/>
              <a:gd name="connsiteX70" fmla="*/ 6218393 w 6244272"/>
              <a:gd name="connsiteY70" fmla="*/ 4378734 h 6858000"/>
              <a:gd name="connsiteX71" fmla="*/ 5918925 w 6244272"/>
              <a:gd name="connsiteY71" fmla="*/ 4613499 h 6858000"/>
              <a:gd name="connsiteX72" fmla="*/ 6160243 w 6244272"/>
              <a:gd name="connsiteY72" fmla="*/ 4585042 h 6858000"/>
              <a:gd name="connsiteX73" fmla="*/ 6238745 w 6244272"/>
              <a:gd name="connsiteY73" fmla="*/ 4602828 h 6858000"/>
              <a:gd name="connsiteX74" fmla="*/ 6195133 w 6244272"/>
              <a:gd name="connsiteY74" fmla="*/ 4677526 h 6858000"/>
              <a:gd name="connsiteX75" fmla="*/ 6017778 w 6244272"/>
              <a:gd name="connsiteY75" fmla="*/ 4805580 h 6858000"/>
              <a:gd name="connsiteX76" fmla="*/ 5651439 w 6244272"/>
              <a:gd name="connsiteY76" fmla="*/ 5154171 h 6858000"/>
              <a:gd name="connsiteX77" fmla="*/ 6006149 w 6244272"/>
              <a:gd name="connsiteY77" fmla="*/ 4994104 h 6858000"/>
              <a:gd name="connsiteX78" fmla="*/ 5633994 w 6244272"/>
              <a:gd name="connsiteY78" fmla="*/ 5353367 h 6858000"/>
              <a:gd name="connsiteX79" fmla="*/ 5552586 w 6244272"/>
              <a:gd name="connsiteY79" fmla="*/ 5474306 h 6858000"/>
              <a:gd name="connsiteX80" fmla="*/ 5383953 w 6244272"/>
              <a:gd name="connsiteY80" fmla="*/ 5769542 h 6858000"/>
              <a:gd name="connsiteX81" fmla="*/ 5392675 w 6244272"/>
              <a:gd name="connsiteY81" fmla="*/ 5801555 h 6858000"/>
              <a:gd name="connsiteX82" fmla="*/ 5584568 w 6244272"/>
              <a:gd name="connsiteY82" fmla="*/ 5755314 h 6858000"/>
              <a:gd name="connsiteX83" fmla="*/ 5334526 w 6244272"/>
              <a:gd name="connsiteY83" fmla="*/ 6004307 h 6858000"/>
              <a:gd name="connsiteX84" fmla="*/ 5075763 w 6244272"/>
              <a:gd name="connsiteY84" fmla="*/ 6196388 h 6858000"/>
              <a:gd name="connsiteX85" fmla="*/ 5258933 w 6244272"/>
              <a:gd name="connsiteY85" fmla="*/ 6167932 h 6858000"/>
              <a:gd name="connsiteX86" fmla="*/ 5511881 w 6244272"/>
              <a:gd name="connsiteY86" fmla="*/ 6057663 h 6858000"/>
              <a:gd name="connsiteX87" fmla="*/ 5599105 w 6244272"/>
              <a:gd name="connsiteY87" fmla="*/ 6100347 h 6858000"/>
              <a:gd name="connsiteX88" fmla="*/ 5360693 w 6244272"/>
              <a:gd name="connsiteY88" fmla="*/ 6281757 h 6858000"/>
              <a:gd name="connsiteX89" fmla="*/ 5224043 w 6244272"/>
              <a:gd name="connsiteY89" fmla="*/ 6367127 h 6858000"/>
              <a:gd name="connsiteX90" fmla="*/ 5168801 w 6244272"/>
              <a:gd name="connsiteY90" fmla="*/ 6431153 h 6858000"/>
              <a:gd name="connsiteX91" fmla="*/ 5011799 w 6244272"/>
              <a:gd name="connsiteY91" fmla="*/ 6658805 h 6858000"/>
              <a:gd name="connsiteX92" fmla="*/ 4651275 w 6244272"/>
              <a:gd name="connsiteY92" fmla="*/ 6858000 h 6858000"/>
              <a:gd name="connsiteX93" fmla="*/ 1823619 w 6244272"/>
              <a:gd name="connsiteY93" fmla="*/ 6858000 h 6858000"/>
              <a:gd name="connsiteX94" fmla="*/ 947849 w 6244272"/>
              <a:gd name="connsiteY94" fmla="*/ 6858000 h 6858000"/>
              <a:gd name="connsiteX95" fmla="*/ 732568 w 6244272"/>
              <a:gd name="connsiteY95" fmla="*/ 6858000 h 6858000"/>
              <a:gd name="connsiteX96" fmla="*/ 0 w 6244272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6244272" h="6858000">
                <a:moveTo>
                  <a:pt x="0" y="0"/>
                </a:moveTo>
                <a:lnTo>
                  <a:pt x="732568" y="0"/>
                </a:lnTo>
                <a:lnTo>
                  <a:pt x="947849" y="0"/>
                </a:lnTo>
                <a:lnTo>
                  <a:pt x="1823619" y="0"/>
                </a:lnTo>
                <a:lnTo>
                  <a:pt x="5235673" y="0"/>
                </a:lnTo>
                <a:cubicBezTo>
                  <a:pt x="5133912" y="35571"/>
                  <a:pt x="5035058" y="78255"/>
                  <a:pt x="4933297" y="110269"/>
                </a:cubicBezTo>
                <a:cubicBezTo>
                  <a:pt x="4947835" y="145839"/>
                  <a:pt x="4962372" y="138725"/>
                  <a:pt x="4976910" y="135168"/>
                </a:cubicBezTo>
                <a:cubicBezTo>
                  <a:pt x="5064133" y="120941"/>
                  <a:pt x="5154264" y="110269"/>
                  <a:pt x="5238580" y="71141"/>
                </a:cubicBezTo>
                <a:cubicBezTo>
                  <a:pt x="5258933" y="64027"/>
                  <a:pt x="5282192" y="64027"/>
                  <a:pt x="5290914" y="88927"/>
                </a:cubicBezTo>
                <a:cubicBezTo>
                  <a:pt x="5305452" y="124497"/>
                  <a:pt x="5285100" y="145839"/>
                  <a:pt x="5264747" y="163625"/>
                </a:cubicBezTo>
                <a:cubicBezTo>
                  <a:pt x="5229858" y="195638"/>
                  <a:pt x="5189154" y="188525"/>
                  <a:pt x="5151357" y="192082"/>
                </a:cubicBezTo>
                <a:cubicBezTo>
                  <a:pt x="5046689" y="209867"/>
                  <a:pt x="4997261" y="259665"/>
                  <a:pt x="4974002" y="373491"/>
                </a:cubicBezTo>
                <a:cubicBezTo>
                  <a:pt x="5064133" y="327250"/>
                  <a:pt x="5154264" y="384162"/>
                  <a:pt x="5241488" y="352148"/>
                </a:cubicBezTo>
                <a:cubicBezTo>
                  <a:pt x="5264747" y="345034"/>
                  <a:pt x="5299637" y="355706"/>
                  <a:pt x="5288007" y="394834"/>
                </a:cubicBezTo>
                <a:cubicBezTo>
                  <a:pt x="5276378" y="430405"/>
                  <a:pt x="5238580" y="458860"/>
                  <a:pt x="5305452" y="451747"/>
                </a:cubicBezTo>
                <a:cubicBezTo>
                  <a:pt x="5354879" y="448189"/>
                  <a:pt x="5369416" y="405504"/>
                  <a:pt x="5383953" y="359262"/>
                </a:cubicBezTo>
                <a:cubicBezTo>
                  <a:pt x="5395583" y="334364"/>
                  <a:pt x="5427565" y="320135"/>
                  <a:pt x="5450825" y="334364"/>
                </a:cubicBezTo>
                <a:cubicBezTo>
                  <a:pt x="5479899" y="348592"/>
                  <a:pt x="5471177" y="387720"/>
                  <a:pt x="5471177" y="416176"/>
                </a:cubicBezTo>
                <a:cubicBezTo>
                  <a:pt x="5474085" y="469532"/>
                  <a:pt x="5450825" y="494431"/>
                  <a:pt x="5410121" y="505101"/>
                </a:cubicBezTo>
                <a:cubicBezTo>
                  <a:pt x="5360693" y="519330"/>
                  <a:pt x="5311267" y="537116"/>
                  <a:pt x="5247303" y="558458"/>
                </a:cubicBezTo>
                <a:cubicBezTo>
                  <a:pt x="5317082" y="594028"/>
                  <a:pt x="5369416" y="586915"/>
                  <a:pt x="5421750" y="558458"/>
                </a:cubicBezTo>
                <a:cubicBezTo>
                  <a:pt x="5485714" y="526444"/>
                  <a:pt x="5570030" y="483759"/>
                  <a:pt x="5622364" y="522887"/>
                </a:cubicBezTo>
                <a:cubicBezTo>
                  <a:pt x="5700865" y="579800"/>
                  <a:pt x="5764829" y="544229"/>
                  <a:pt x="5834608" y="533558"/>
                </a:cubicBezTo>
                <a:cubicBezTo>
                  <a:pt x="5979982" y="512216"/>
                  <a:pt x="5889850" y="480203"/>
                  <a:pt x="6035223" y="462417"/>
                </a:cubicBezTo>
                <a:cubicBezTo>
                  <a:pt x="6093372" y="455303"/>
                  <a:pt x="6154429" y="426847"/>
                  <a:pt x="6238745" y="465975"/>
                </a:cubicBezTo>
                <a:cubicBezTo>
                  <a:pt x="5857868" y="672284"/>
                  <a:pt x="5677606" y="658055"/>
                  <a:pt x="5337434" y="910606"/>
                </a:cubicBezTo>
                <a:cubicBezTo>
                  <a:pt x="5351971" y="935506"/>
                  <a:pt x="5366508" y="924835"/>
                  <a:pt x="5381046" y="921277"/>
                </a:cubicBezTo>
                <a:cubicBezTo>
                  <a:pt x="5404305" y="917720"/>
                  <a:pt x="5433380" y="903491"/>
                  <a:pt x="5439195" y="949734"/>
                </a:cubicBezTo>
                <a:cubicBezTo>
                  <a:pt x="5442103" y="985305"/>
                  <a:pt x="5424657" y="1003089"/>
                  <a:pt x="5395583" y="1006647"/>
                </a:cubicBezTo>
                <a:cubicBezTo>
                  <a:pt x="5311267" y="1020875"/>
                  <a:pt x="5235673" y="1070674"/>
                  <a:pt x="5160079" y="1113358"/>
                </a:cubicBezTo>
                <a:cubicBezTo>
                  <a:pt x="5125190" y="1131144"/>
                  <a:pt x="5087393" y="1156043"/>
                  <a:pt x="5101930" y="1220069"/>
                </a:cubicBezTo>
                <a:cubicBezTo>
                  <a:pt x="5131004" y="1237855"/>
                  <a:pt x="5151357" y="1212955"/>
                  <a:pt x="5174617" y="1209399"/>
                </a:cubicBezTo>
                <a:cubicBezTo>
                  <a:pt x="5197876" y="1205842"/>
                  <a:pt x="5253118" y="1220069"/>
                  <a:pt x="5238580" y="1230741"/>
                </a:cubicBezTo>
                <a:cubicBezTo>
                  <a:pt x="5171709" y="1269868"/>
                  <a:pt x="5293822" y="1365909"/>
                  <a:pt x="5212414" y="1365909"/>
                </a:cubicBezTo>
                <a:cubicBezTo>
                  <a:pt x="5078671" y="1365909"/>
                  <a:pt x="5005984" y="1536647"/>
                  <a:pt x="4878056" y="1540204"/>
                </a:cubicBezTo>
                <a:cubicBezTo>
                  <a:pt x="4857704" y="1540204"/>
                  <a:pt x="4848982" y="1572219"/>
                  <a:pt x="4848982" y="1597117"/>
                </a:cubicBezTo>
                <a:cubicBezTo>
                  <a:pt x="4848982" y="1629132"/>
                  <a:pt x="4869333" y="1632688"/>
                  <a:pt x="4889686" y="1636245"/>
                </a:cubicBezTo>
                <a:cubicBezTo>
                  <a:pt x="4921668" y="1639802"/>
                  <a:pt x="4956557" y="1597117"/>
                  <a:pt x="4997261" y="1657587"/>
                </a:cubicBezTo>
                <a:cubicBezTo>
                  <a:pt x="4921668" y="1693158"/>
                  <a:pt x="4843167" y="1728729"/>
                  <a:pt x="4846074" y="1849668"/>
                </a:cubicBezTo>
                <a:cubicBezTo>
                  <a:pt x="4846074" y="1881683"/>
                  <a:pt x="4814092" y="1895910"/>
                  <a:pt x="4790832" y="1903025"/>
                </a:cubicBezTo>
                <a:cubicBezTo>
                  <a:pt x="4750128" y="1917252"/>
                  <a:pt x="4718146" y="1938595"/>
                  <a:pt x="4694886" y="1984836"/>
                </a:cubicBezTo>
                <a:cubicBezTo>
                  <a:pt x="4694886" y="1995507"/>
                  <a:pt x="4694886" y="2002622"/>
                  <a:pt x="4694886" y="2013292"/>
                </a:cubicBezTo>
                <a:cubicBezTo>
                  <a:pt x="4700701" y="2123562"/>
                  <a:pt x="4758850" y="2120004"/>
                  <a:pt x="4822814" y="2102219"/>
                </a:cubicBezTo>
                <a:cubicBezTo>
                  <a:pt x="4898408" y="2080877"/>
                  <a:pt x="4974002" y="2038192"/>
                  <a:pt x="5055411" y="2077320"/>
                </a:cubicBezTo>
                <a:cubicBezTo>
                  <a:pt x="4942020" y="2130676"/>
                  <a:pt x="4817000" y="2134233"/>
                  <a:pt x="4712331" y="2208931"/>
                </a:cubicBezTo>
                <a:cubicBezTo>
                  <a:pt x="5101930" y="2223159"/>
                  <a:pt x="5445010" y="1984836"/>
                  <a:pt x="5822979" y="1892353"/>
                </a:cubicBezTo>
                <a:cubicBezTo>
                  <a:pt x="5811349" y="1952823"/>
                  <a:pt x="5779367" y="1967051"/>
                  <a:pt x="5753200" y="1974165"/>
                </a:cubicBezTo>
                <a:cubicBezTo>
                  <a:pt x="5613642" y="2020407"/>
                  <a:pt x="5491529" y="2112891"/>
                  <a:pt x="5363601" y="2191146"/>
                </a:cubicBezTo>
                <a:cubicBezTo>
                  <a:pt x="5311267" y="2223159"/>
                  <a:pt x="5273470" y="2258731"/>
                  <a:pt x="5253118" y="2326314"/>
                </a:cubicBezTo>
                <a:cubicBezTo>
                  <a:pt x="5235673" y="2390340"/>
                  <a:pt x="5200783" y="2418796"/>
                  <a:pt x="5136819" y="2401012"/>
                </a:cubicBezTo>
                <a:cubicBezTo>
                  <a:pt x="5084485" y="2386784"/>
                  <a:pt x="5029243" y="2393898"/>
                  <a:pt x="4974002" y="2401012"/>
                </a:cubicBezTo>
                <a:cubicBezTo>
                  <a:pt x="4912946" y="2408126"/>
                  <a:pt x="4843167" y="2479267"/>
                  <a:pt x="4857704" y="2518395"/>
                </a:cubicBezTo>
                <a:cubicBezTo>
                  <a:pt x="4886778" y="2582422"/>
                  <a:pt x="4936205" y="2550408"/>
                  <a:pt x="4976910" y="2543294"/>
                </a:cubicBezTo>
                <a:cubicBezTo>
                  <a:pt x="5026336" y="2536181"/>
                  <a:pt x="5116467" y="2518395"/>
                  <a:pt x="5116467" y="2525509"/>
                </a:cubicBezTo>
                <a:cubicBezTo>
                  <a:pt x="5148450" y="2685576"/>
                  <a:pt x="5221136" y="2564636"/>
                  <a:pt x="5273470" y="2564636"/>
                </a:cubicBezTo>
                <a:cubicBezTo>
                  <a:pt x="5322897" y="2564636"/>
                  <a:pt x="5372323" y="2546851"/>
                  <a:pt x="5418843" y="2532623"/>
                </a:cubicBezTo>
                <a:cubicBezTo>
                  <a:pt x="5479899" y="2514837"/>
                  <a:pt x="5535140" y="2546851"/>
                  <a:pt x="5593290" y="2553965"/>
                </a:cubicBezTo>
                <a:cubicBezTo>
                  <a:pt x="5645624" y="2561080"/>
                  <a:pt x="5616550" y="2653563"/>
                  <a:pt x="5648532" y="2692689"/>
                </a:cubicBezTo>
                <a:cubicBezTo>
                  <a:pt x="5654346" y="2703362"/>
                  <a:pt x="5660161" y="2703362"/>
                  <a:pt x="5665976" y="2703362"/>
                </a:cubicBezTo>
                <a:cubicBezTo>
                  <a:pt x="5683421" y="2980812"/>
                  <a:pt x="5988704" y="2913227"/>
                  <a:pt x="5988704" y="2923898"/>
                </a:cubicBezTo>
                <a:cubicBezTo>
                  <a:pt x="6014871" y="2941684"/>
                  <a:pt x="6046853" y="2899000"/>
                  <a:pt x="6078835" y="2941684"/>
                </a:cubicBezTo>
                <a:cubicBezTo>
                  <a:pt x="5942185" y="3137322"/>
                  <a:pt x="5732847" y="3183563"/>
                  <a:pt x="5546771" y="3329402"/>
                </a:cubicBezTo>
                <a:cubicBezTo>
                  <a:pt x="5700865" y="3379202"/>
                  <a:pt x="5790997" y="3208463"/>
                  <a:pt x="5904388" y="3229805"/>
                </a:cubicBezTo>
                <a:cubicBezTo>
                  <a:pt x="5959629" y="3283162"/>
                  <a:pt x="5793904" y="3368530"/>
                  <a:pt x="5953814" y="3393429"/>
                </a:cubicBezTo>
                <a:cubicBezTo>
                  <a:pt x="5884036" y="3439672"/>
                  <a:pt x="5834608" y="3485914"/>
                  <a:pt x="5785182" y="3539269"/>
                </a:cubicBezTo>
                <a:cubicBezTo>
                  <a:pt x="5700865" y="3635309"/>
                  <a:pt x="5683421" y="3699337"/>
                  <a:pt x="5724125" y="3827390"/>
                </a:cubicBezTo>
                <a:cubicBezTo>
                  <a:pt x="5750293" y="3912759"/>
                  <a:pt x="5788089" y="3991015"/>
                  <a:pt x="5753200" y="4090612"/>
                </a:cubicBezTo>
                <a:cubicBezTo>
                  <a:pt x="5729940" y="4158196"/>
                  <a:pt x="5738663" y="4204438"/>
                  <a:pt x="5825886" y="4172424"/>
                </a:cubicBezTo>
                <a:cubicBezTo>
                  <a:pt x="5918925" y="4140411"/>
                  <a:pt x="5953814" y="4200882"/>
                  <a:pt x="5930554" y="4321821"/>
                </a:cubicBezTo>
                <a:cubicBezTo>
                  <a:pt x="5916018" y="4400076"/>
                  <a:pt x="5930554" y="4424975"/>
                  <a:pt x="5994519" y="4414305"/>
                </a:cubicBezTo>
                <a:cubicBezTo>
                  <a:pt x="6064297" y="4403633"/>
                  <a:pt x="6131169" y="4353835"/>
                  <a:pt x="6218393" y="4378734"/>
                </a:cubicBezTo>
                <a:cubicBezTo>
                  <a:pt x="6148614" y="4521016"/>
                  <a:pt x="6000333" y="4478331"/>
                  <a:pt x="5918925" y="4613499"/>
                </a:cubicBezTo>
                <a:cubicBezTo>
                  <a:pt x="6014871" y="4613499"/>
                  <a:pt x="6090465" y="4613499"/>
                  <a:pt x="6160243" y="4585042"/>
                </a:cubicBezTo>
                <a:cubicBezTo>
                  <a:pt x="6189318" y="4574373"/>
                  <a:pt x="6221300" y="4560144"/>
                  <a:pt x="6238745" y="4602828"/>
                </a:cubicBezTo>
                <a:cubicBezTo>
                  <a:pt x="6259098" y="4652628"/>
                  <a:pt x="6218393" y="4670412"/>
                  <a:pt x="6195133" y="4677526"/>
                </a:cubicBezTo>
                <a:cubicBezTo>
                  <a:pt x="6128261" y="4702425"/>
                  <a:pt x="6075928" y="4759339"/>
                  <a:pt x="6017778" y="4805580"/>
                </a:cubicBezTo>
                <a:cubicBezTo>
                  <a:pt x="5892758" y="4905177"/>
                  <a:pt x="5756107" y="4990547"/>
                  <a:pt x="5651439" y="5154171"/>
                </a:cubicBezTo>
                <a:cubicBezTo>
                  <a:pt x="5782275" y="5111487"/>
                  <a:pt x="5881128" y="5011889"/>
                  <a:pt x="6006149" y="4994104"/>
                </a:cubicBezTo>
                <a:cubicBezTo>
                  <a:pt x="5898572" y="5143500"/>
                  <a:pt x="5761922" y="5243097"/>
                  <a:pt x="5633994" y="5353367"/>
                </a:cubicBezTo>
                <a:cubicBezTo>
                  <a:pt x="5596197" y="5385379"/>
                  <a:pt x="5558400" y="5406721"/>
                  <a:pt x="5552586" y="5474306"/>
                </a:cubicBezTo>
                <a:cubicBezTo>
                  <a:pt x="5535140" y="5605917"/>
                  <a:pt x="5488622" y="5712629"/>
                  <a:pt x="5383953" y="5769542"/>
                </a:cubicBezTo>
                <a:cubicBezTo>
                  <a:pt x="5383953" y="5769542"/>
                  <a:pt x="5389768" y="5790884"/>
                  <a:pt x="5392675" y="5801555"/>
                </a:cubicBezTo>
                <a:cubicBezTo>
                  <a:pt x="5456640" y="5805112"/>
                  <a:pt x="5506066" y="5726858"/>
                  <a:pt x="5584568" y="5755314"/>
                </a:cubicBezTo>
                <a:cubicBezTo>
                  <a:pt x="5506066" y="5862025"/>
                  <a:pt x="5442103" y="5954508"/>
                  <a:pt x="5334526" y="6004307"/>
                </a:cubicBezTo>
                <a:cubicBezTo>
                  <a:pt x="5247303" y="6043434"/>
                  <a:pt x="5139727" y="6068335"/>
                  <a:pt x="5075763" y="6196388"/>
                </a:cubicBezTo>
                <a:cubicBezTo>
                  <a:pt x="5148450" y="6221287"/>
                  <a:pt x="5203691" y="6189274"/>
                  <a:pt x="5258933" y="6167932"/>
                </a:cubicBezTo>
                <a:cubicBezTo>
                  <a:pt x="5343249" y="6132361"/>
                  <a:pt x="5427565" y="6093234"/>
                  <a:pt x="5511881" y="6057663"/>
                </a:cubicBezTo>
                <a:cubicBezTo>
                  <a:pt x="5543864" y="6043434"/>
                  <a:pt x="5578753" y="6036320"/>
                  <a:pt x="5599105" y="6100347"/>
                </a:cubicBezTo>
                <a:cubicBezTo>
                  <a:pt x="5491529" y="6114575"/>
                  <a:pt x="5427565" y="6199945"/>
                  <a:pt x="5360693" y="6281757"/>
                </a:cubicBezTo>
                <a:cubicBezTo>
                  <a:pt x="5322897" y="6327999"/>
                  <a:pt x="5290914" y="6388469"/>
                  <a:pt x="5224043" y="6367127"/>
                </a:cubicBezTo>
                <a:cubicBezTo>
                  <a:pt x="5189154" y="6356456"/>
                  <a:pt x="5165894" y="6388469"/>
                  <a:pt x="5168801" y="6431153"/>
                </a:cubicBezTo>
                <a:cubicBezTo>
                  <a:pt x="5183339" y="6580550"/>
                  <a:pt x="5099022" y="6630349"/>
                  <a:pt x="5011799" y="6658805"/>
                </a:cubicBezTo>
                <a:cubicBezTo>
                  <a:pt x="4883871" y="6701489"/>
                  <a:pt x="4770480" y="6786859"/>
                  <a:pt x="4651275" y="6858000"/>
                </a:cubicBezTo>
                <a:lnTo>
                  <a:pt x="1823619" y="6858000"/>
                </a:lnTo>
                <a:lnTo>
                  <a:pt x="947849" y="6858000"/>
                </a:lnTo>
                <a:lnTo>
                  <a:pt x="732568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B1A3E5-4EF9-1928-F33D-9DC0A760D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596" y="609600"/>
            <a:ext cx="4393572" cy="3877197"/>
          </a:xfrm>
        </p:spPr>
        <p:txBody>
          <a:bodyPr>
            <a:normAutofit/>
          </a:bodyPr>
          <a:lstStyle/>
          <a:p>
            <a:pPr algn="l"/>
            <a:r>
              <a:rPr lang="en-IE" sz="7200" dirty="0">
                <a:latin typeface="Helvetica" pitchFamily="2" charset="0"/>
              </a:rPr>
              <a:t>Project Deckard</a:t>
            </a:r>
            <a:br>
              <a:rPr lang="en-IE" sz="5400" dirty="0"/>
            </a:br>
            <a:endParaRPr lang="en-IE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BE354-B367-EEE3-1D53-53D15BD4A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596" y="3988334"/>
            <a:ext cx="4479039" cy="1343972"/>
          </a:xfrm>
        </p:spPr>
        <p:txBody>
          <a:bodyPr>
            <a:normAutofit/>
          </a:bodyPr>
          <a:lstStyle/>
          <a:p>
            <a:pPr algn="l"/>
            <a:r>
              <a:rPr lang="en-IE" dirty="0"/>
              <a:t>Maghnus O Donnell – G00377514</a:t>
            </a:r>
          </a:p>
        </p:txBody>
      </p:sp>
    </p:spTree>
    <p:extLst>
      <p:ext uri="{BB962C8B-B14F-4D97-AF65-F5344CB8AC3E}">
        <p14:creationId xmlns:p14="http://schemas.microsoft.com/office/powerpoint/2010/main" val="306336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D5F402-12A7-954F-4924-AABFF0B18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Helvetica" pitchFamily="2" charset="0"/>
              </a:rPr>
              <a:t>Thank you</a:t>
            </a:r>
            <a:br>
              <a:rPr lang="en-US" sz="7200" kern="1200" dirty="0">
                <a:solidFill>
                  <a:schemeClr val="tx1"/>
                </a:solidFill>
                <a:latin typeface="Helvetica" pitchFamily="2" charset="0"/>
              </a:rPr>
            </a:br>
            <a:r>
              <a:rPr lang="en-US" sz="2000" kern="1200" dirty="0" err="1">
                <a:solidFill>
                  <a:schemeClr val="tx1"/>
                </a:solidFill>
                <a:latin typeface="Helvetica" pitchFamily="2" charset="0"/>
              </a:rPr>
              <a:t>You</a:t>
            </a:r>
            <a:r>
              <a:rPr lang="en-US" sz="2000" kern="1200" dirty="0">
                <a:solidFill>
                  <a:schemeClr val="tx1"/>
                </a:solidFill>
                <a:latin typeface="Helvetica" pitchFamily="2" charset="0"/>
              </a:rPr>
              <a:t> can ask any questions now</a:t>
            </a:r>
            <a:endParaRPr lang="en-US" sz="7200" kern="12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461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90EDA9-2517-46EC-B6D4-3918D0478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8E7BF-E323-DB82-5DB9-91CE14EDA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150" y="1078992"/>
            <a:ext cx="7243638" cy="1536192"/>
          </a:xfrm>
        </p:spPr>
        <p:txBody>
          <a:bodyPr anchor="b">
            <a:normAutofit/>
          </a:bodyPr>
          <a:lstStyle/>
          <a:p>
            <a:r>
              <a:rPr lang="en-IE" sz="5200" dirty="0">
                <a:latin typeface="Helvetica" pitchFamily="2" charset="0"/>
              </a:rPr>
              <a:t>Project Deckard - About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49B1F2-532C-44C7-8AC7-28EA15EE0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039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DBFE2FB-3679-EF7E-187B-A0F56FCC05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2" r="1" b="1"/>
          <a:stretch/>
        </p:blipFill>
        <p:spPr>
          <a:xfrm>
            <a:off x="7684008" y="10"/>
            <a:ext cx="4507992" cy="293457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E7D3784-5CF9-4282-9B1C-52395785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4565F-1B89-312F-DE6D-396DF005B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3251686"/>
          </a:xfrm>
        </p:spPr>
        <p:txBody>
          <a:bodyPr>
            <a:normAutofit/>
          </a:bodyPr>
          <a:lstStyle/>
          <a:p>
            <a:r>
              <a:rPr lang="en-IE" sz="1700" dirty="0"/>
              <a:t>Inspired by games like </a:t>
            </a:r>
            <a:r>
              <a:rPr lang="en-IE" sz="1700" i="1" dirty="0"/>
              <a:t>Half-Life 2 </a:t>
            </a:r>
            <a:r>
              <a:rPr lang="en-IE" sz="1700" dirty="0"/>
              <a:t>and </a:t>
            </a:r>
            <a:r>
              <a:rPr lang="en-IE" sz="1700" i="1" dirty="0"/>
              <a:t>Prey</a:t>
            </a:r>
            <a:r>
              <a:rPr lang="en-IE" sz="1700" dirty="0"/>
              <a:t> (2017), as well as films like </a:t>
            </a:r>
            <a:r>
              <a:rPr lang="en-IE" sz="1700" i="1" dirty="0"/>
              <a:t>Blade Runner </a:t>
            </a:r>
            <a:r>
              <a:rPr lang="en-IE" sz="1700" dirty="0"/>
              <a:t>and </a:t>
            </a:r>
            <a:r>
              <a:rPr lang="en-IE" sz="1700" i="1" dirty="0"/>
              <a:t>Ghost in the Shell</a:t>
            </a:r>
            <a:r>
              <a:rPr lang="en-IE" sz="1700" dirty="0"/>
              <a:t>.</a:t>
            </a:r>
          </a:p>
          <a:p>
            <a:r>
              <a:rPr lang="en-IE" sz="1700" dirty="0"/>
              <a:t>Was created because the last </a:t>
            </a:r>
            <a:r>
              <a:rPr lang="en-IE" sz="1700" i="1" dirty="0"/>
              <a:t>Blade Runner </a:t>
            </a:r>
            <a:r>
              <a:rPr lang="en-IE" sz="1700" dirty="0"/>
              <a:t>game was create by Westwood studios in 1997.</a:t>
            </a:r>
          </a:p>
          <a:p>
            <a:r>
              <a:rPr lang="en-IE" sz="1700" dirty="0"/>
              <a:t>Play as a bounty hunter to track down a suspect, whose “identity” is randomly picked when starting a new game.</a:t>
            </a:r>
          </a:p>
          <a:p>
            <a:r>
              <a:rPr lang="en-IE" sz="1700" dirty="0"/>
              <a:t>Given multiple ways to solve in-game roadblocks.</a:t>
            </a:r>
          </a:p>
          <a:p>
            <a:r>
              <a:rPr lang="en-IE" sz="1700" dirty="0"/>
              <a:t>Can talk to other Non-Playable Characters to find out where the suspect is.</a:t>
            </a:r>
          </a:p>
          <a:p>
            <a:r>
              <a:rPr lang="en-IE" sz="1700" dirty="0"/>
              <a:t>Parts of the game can change depending on the suspect’s identity.</a:t>
            </a:r>
          </a:p>
        </p:txBody>
      </p:sp>
      <p:pic>
        <p:nvPicPr>
          <p:cNvPr id="5" name="Picture 4" descr="A picture containing indoor, light, lit, dark&#10;&#10;Description automatically generated">
            <a:extLst>
              <a:ext uri="{FF2B5EF4-FFF2-40B4-BE49-F238E27FC236}">
                <a16:creationId xmlns:a16="http://schemas.microsoft.com/office/drawing/2014/main" id="{514BE86D-EE38-7CE1-E336-CB8CE22D01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47"/>
          <a:stretch/>
        </p:blipFill>
        <p:spPr>
          <a:xfrm>
            <a:off x="7684008" y="3172968"/>
            <a:ext cx="4507992" cy="368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29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A15055-106E-D854-DE7D-2D60B5DB0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057" y="640823"/>
            <a:ext cx="3918447" cy="5583148"/>
          </a:xfrm>
        </p:spPr>
        <p:txBody>
          <a:bodyPr anchor="ctr">
            <a:normAutofit/>
          </a:bodyPr>
          <a:lstStyle/>
          <a:p>
            <a:r>
              <a:rPr lang="en-IE" sz="4800" dirty="0">
                <a:latin typeface="Helvetica" pitchFamily="2" charset="0"/>
              </a:rPr>
              <a:t>Project Deckard – Jira Project Management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timeline&#10;&#10;Description automatically generated">
            <a:extLst>
              <a:ext uri="{FF2B5EF4-FFF2-40B4-BE49-F238E27FC236}">
                <a16:creationId xmlns:a16="http://schemas.microsoft.com/office/drawing/2014/main" id="{7FFB95C7-112D-078E-00C5-079D09BC6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630936"/>
            <a:ext cx="7331647" cy="559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52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93B01A-99DF-9272-9748-8836C1814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IE" sz="3000">
                <a:latin typeface="Helvetica" pitchFamily="2" charset="0"/>
              </a:rPr>
              <a:t>Project Deckard – Architecture Diagram and Tools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61681-9C11-D773-27C7-F0CBB5772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IE" sz="1700" dirty="0"/>
              <a:t>Tools and Technologies used:</a:t>
            </a:r>
          </a:p>
          <a:p>
            <a:pPr lvl="1"/>
            <a:r>
              <a:rPr lang="en-IE" sz="1700" dirty="0"/>
              <a:t>Unity Editor</a:t>
            </a:r>
          </a:p>
          <a:p>
            <a:pPr lvl="1"/>
            <a:r>
              <a:rPr lang="en-IE" sz="1700" dirty="0" err="1"/>
              <a:t>Uduino</a:t>
            </a:r>
            <a:r>
              <a:rPr lang="en-IE" sz="1700" dirty="0"/>
              <a:t> Unity plugin</a:t>
            </a:r>
          </a:p>
          <a:p>
            <a:pPr lvl="1"/>
            <a:r>
              <a:rPr lang="en-IE" sz="1700" dirty="0"/>
              <a:t>C# programming language</a:t>
            </a:r>
          </a:p>
          <a:p>
            <a:pPr lvl="1"/>
            <a:r>
              <a:rPr lang="en-IE" sz="1700" dirty="0"/>
              <a:t>Blender</a:t>
            </a:r>
          </a:p>
          <a:p>
            <a:pPr lvl="1"/>
            <a:r>
              <a:rPr lang="en-IE" sz="1700" dirty="0"/>
              <a:t>Photoshop</a:t>
            </a:r>
          </a:p>
          <a:p>
            <a:pPr lvl="1"/>
            <a:r>
              <a:rPr lang="en-IE" sz="1700" dirty="0"/>
              <a:t>Audacity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8758E95-B393-139B-7397-BD7D71ED7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1884293"/>
            <a:ext cx="6903720" cy="308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617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380734-0219-4099-64E8-72272497D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Helvetica" pitchFamily="2" charset="0"/>
              </a:rPr>
              <a:t>Project Deckard – Deliverables Timeline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1302F53D-805D-3FF3-0277-1C4D57924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9902"/>
            <a:ext cx="4959047" cy="637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953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B0996D-290F-B33A-CA23-D695D8BEF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E" sz="4600">
                <a:latin typeface="Helvetica" pitchFamily="2" charset="0"/>
              </a:rPr>
              <a:t>Project Deckard - Controller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15404-6590-2E7B-9353-08BBE63F8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IE" sz="1700" dirty="0"/>
              <a:t>Interfaces to Unity using the </a:t>
            </a:r>
            <a:r>
              <a:rPr lang="en-IE" sz="1700" dirty="0" err="1"/>
              <a:t>Uduino</a:t>
            </a:r>
            <a:r>
              <a:rPr lang="en-IE" sz="1700" dirty="0"/>
              <a:t> plugin.</a:t>
            </a:r>
          </a:p>
          <a:p>
            <a:r>
              <a:rPr lang="en-IE" sz="1700" dirty="0"/>
              <a:t>Allows player to move the character on the x and z axis, and to rotate the camera</a:t>
            </a:r>
          </a:p>
          <a:p>
            <a:r>
              <a:rPr lang="en-IE" sz="1700" dirty="0"/>
              <a:t>Player can fight enemies they might encounter.</a:t>
            </a:r>
          </a:p>
          <a:p>
            <a:r>
              <a:rPr lang="en-IE" sz="1700" dirty="0"/>
              <a:t>Consists of:</a:t>
            </a:r>
          </a:p>
          <a:p>
            <a:pPr lvl="1"/>
            <a:r>
              <a:rPr lang="en-IE" sz="1700" dirty="0"/>
              <a:t>Arduino Uno</a:t>
            </a:r>
          </a:p>
          <a:p>
            <a:pPr lvl="1"/>
            <a:r>
              <a:rPr lang="en-IE" sz="1700" dirty="0"/>
              <a:t>PS2 joystick module</a:t>
            </a:r>
          </a:p>
          <a:p>
            <a:pPr lvl="1"/>
            <a:r>
              <a:rPr lang="en-IE" sz="1700" dirty="0"/>
              <a:t>Set of buttons</a:t>
            </a:r>
          </a:p>
          <a:p>
            <a:pPr lvl="1"/>
            <a:endParaRPr lang="en-IE" sz="1700" dirty="0"/>
          </a:p>
          <a:p>
            <a:pPr lvl="1"/>
            <a:endParaRPr lang="en-IE" sz="1700" dirty="0"/>
          </a:p>
          <a:p>
            <a:pPr lvl="1"/>
            <a:endParaRPr lang="en-IE" sz="1700" dirty="0"/>
          </a:p>
          <a:p>
            <a:pPr marL="457200" lvl="1" indent="0">
              <a:buNone/>
            </a:pPr>
            <a:endParaRPr lang="en-IE" sz="1700" dirty="0"/>
          </a:p>
        </p:txBody>
      </p:sp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4FB12EA3-6F0F-5D10-2D48-915BDEAC63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7" r="1000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41202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43B9CA2-4B31-4ACD-9A9F-B8E6C6420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BD040770-4C80-0D7A-405F-F2C298EB3B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91" r="2820" b="1"/>
          <a:stretch/>
        </p:blipFill>
        <p:spPr>
          <a:xfrm>
            <a:off x="8529321" y="10"/>
            <a:ext cx="3662680" cy="3401558"/>
          </a:xfrm>
          <a:custGeom>
            <a:avLst/>
            <a:gdLst/>
            <a:ahLst/>
            <a:cxnLst/>
            <a:rect l="l" t="t" r="r" b="b"/>
            <a:pathLst>
              <a:path w="3662680" h="3401568">
                <a:moveTo>
                  <a:pt x="0" y="0"/>
                </a:moveTo>
                <a:lnTo>
                  <a:pt x="3662680" y="0"/>
                </a:lnTo>
                <a:lnTo>
                  <a:pt x="3662680" y="3401568"/>
                </a:lnTo>
                <a:lnTo>
                  <a:pt x="774527" y="3401568"/>
                </a:lnTo>
                <a:lnTo>
                  <a:pt x="769892" y="3133175"/>
                </a:lnTo>
                <a:cubicBezTo>
                  <a:pt x="732577" y="2055441"/>
                  <a:pt x="492520" y="1056020"/>
                  <a:pt x="104445" y="215033"/>
                </a:cubicBezTo>
                <a:close/>
              </a:path>
            </a:pathLst>
          </a:custGeom>
        </p:spPr>
      </p:pic>
      <p:pic>
        <p:nvPicPr>
          <p:cNvPr id="5" name="Picture 4" descr="A picture containing text, indoor, bed, dark&#10;&#10;Description automatically generated">
            <a:extLst>
              <a:ext uri="{FF2B5EF4-FFF2-40B4-BE49-F238E27FC236}">
                <a16:creationId xmlns:a16="http://schemas.microsoft.com/office/drawing/2014/main" id="{0311A854-59EB-D8DD-81E2-AE76184BD3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4" r="17933" b="-3"/>
          <a:stretch/>
        </p:blipFill>
        <p:spPr>
          <a:xfrm>
            <a:off x="5115314" y="10"/>
            <a:ext cx="4118110" cy="3401558"/>
          </a:xfrm>
          <a:custGeom>
            <a:avLst/>
            <a:gdLst/>
            <a:ahLst/>
            <a:cxnLst/>
            <a:rect l="l" t="t" r="r" b="b"/>
            <a:pathLst>
              <a:path w="4118110" h="3401568">
                <a:moveTo>
                  <a:pt x="0" y="0"/>
                </a:moveTo>
                <a:lnTo>
                  <a:pt x="3343575" y="0"/>
                </a:lnTo>
                <a:lnTo>
                  <a:pt x="3448028" y="215050"/>
                </a:lnTo>
                <a:cubicBezTo>
                  <a:pt x="3836103" y="1056037"/>
                  <a:pt x="4076161" y="2055458"/>
                  <a:pt x="4113475" y="3133192"/>
                </a:cubicBezTo>
                <a:lnTo>
                  <a:pt x="4118110" y="3401568"/>
                </a:lnTo>
                <a:lnTo>
                  <a:pt x="801224" y="3401568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82CB247-4A92-6B09-A9DC-31328921AB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12" r="-1" b="-1"/>
          <a:stretch/>
        </p:blipFill>
        <p:spPr>
          <a:xfrm>
            <a:off x="5168353" y="3456432"/>
            <a:ext cx="7023646" cy="3401568"/>
          </a:xfrm>
          <a:custGeom>
            <a:avLst/>
            <a:gdLst/>
            <a:ahLst/>
            <a:cxnLst/>
            <a:rect l="l" t="t" r="r" b="b"/>
            <a:pathLst>
              <a:path w="7023646" h="3401568">
                <a:moveTo>
                  <a:pt x="749132" y="0"/>
                </a:moveTo>
                <a:lnTo>
                  <a:pt x="7023646" y="0"/>
                </a:lnTo>
                <a:lnTo>
                  <a:pt x="7023646" y="3401568"/>
                </a:lnTo>
                <a:lnTo>
                  <a:pt x="0" y="3401568"/>
                </a:lnTo>
                <a:lnTo>
                  <a:pt x="79008" y="3238906"/>
                </a:lnTo>
                <a:cubicBezTo>
                  <a:pt x="502362" y="2321466"/>
                  <a:pt x="749563" y="1215476"/>
                  <a:pt x="749563" y="24956"/>
                </a:cubicBezTo>
                <a:close/>
              </a:path>
            </a:pathLst>
          </a:custGeom>
        </p:spPr>
      </p:pic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33F94DB1-BC5D-454D-845C-7BA3A1F46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32965" cy="6858000"/>
          </a:xfrm>
          <a:custGeom>
            <a:avLst/>
            <a:gdLst>
              <a:gd name="connsiteX0" fmla="*/ 0 w 5932965"/>
              <a:gd name="connsiteY0" fmla="*/ 0 h 6858000"/>
              <a:gd name="connsiteX1" fmla="*/ 5140363 w 5932965"/>
              <a:gd name="connsiteY1" fmla="*/ 0 h 6858000"/>
              <a:gd name="connsiteX2" fmla="*/ 5152943 w 5932965"/>
              <a:gd name="connsiteY2" fmla="*/ 23550 h 6858000"/>
              <a:gd name="connsiteX3" fmla="*/ 5932965 w 5932965"/>
              <a:gd name="connsiteY3" fmla="*/ 3479505 h 6858000"/>
              <a:gd name="connsiteX4" fmla="*/ 5262410 w 5932965"/>
              <a:gd name="connsiteY4" fmla="*/ 6708999 h 6858000"/>
              <a:gd name="connsiteX5" fmla="*/ 5190385 w 5932965"/>
              <a:gd name="connsiteY5" fmla="*/ 6858000 h 6858000"/>
              <a:gd name="connsiteX6" fmla="*/ 0 w 593296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2965" h="6858000">
                <a:moveTo>
                  <a:pt x="0" y="0"/>
                </a:moveTo>
                <a:lnTo>
                  <a:pt x="5140363" y="0"/>
                </a:lnTo>
                <a:lnTo>
                  <a:pt x="5152943" y="23550"/>
                </a:lnTo>
                <a:cubicBezTo>
                  <a:pt x="5642847" y="987256"/>
                  <a:pt x="5932965" y="2183538"/>
                  <a:pt x="5932965" y="3479505"/>
                </a:cubicBezTo>
                <a:cubicBezTo>
                  <a:pt x="5932965" y="4675783"/>
                  <a:pt x="5685764" y="5787121"/>
                  <a:pt x="5262410" y="6708999"/>
                </a:cubicBezTo>
                <a:lnTo>
                  <a:pt x="519038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5676B86F-860B-4586-BCAA-C0650C09B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22333" cy="6858000"/>
          </a:xfrm>
          <a:custGeom>
            <a:avLst/>
            <a:gdLst>
              <a:gd name="connsiteX0" fmla="*/ 0 w 5922333"/>
              <a:gd name="connsiteY0" fmla="*/ 0 h 6858000"/>
              <a:gd name="connsiteX1" fmla="*/ 5129731 w 5922333"/>
              <a:gd name="connsiteY1" fmla="*/ 0 h 6858000"/>
              <a:gd name="connsiteX2" fmla="*/ 5142311 w 5922333"/>
              <a:gd name="connsiteY2" fmla="*/ 23550 h 6858000"/>
              <a:gd name="connsiteX3" fmla="*/ 5922333 w 5922333"/>
              <a:gd name="connsiteY3" fmla="*/ 3479505 h 6858000"/>
              <a:gd name="connsiteX4" fmla="*/ 5251778 w 5922333"/>
              <a:gd name="connsiteY4" fmla="*/ 6708999 h 6858000"/>
              <a:gd name="connsiteX5" fmla="*/ 5179753 w 5922333"/>
              <a:gd name="connsiteY5" fmla="*/ 6858000 h 6858000"/>
              <a:gd name="connsiteX6" fmla="*/ 0 w 592233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22333" h="6858000">
                <a:moveTo>
                  <a:pt x="0" y="0"/>
                </a:moveTo>
                <a:lnTo>
                  <a:pt x="5129731" y="0"/>
                </a:lnTo>
                <a:lnTo>
                  <a:pt x="5142311" y="23550"/>
                </a:lnTo>
                <a:cubicBezTo>
                  <a:pt x="5632215" y="987256"/>
                  <a:pt x="5922333" y="2183538"/>
                  <a:pt x="5922333" y="3479505"/>
                </a:cubicBezTo>
                <a:cubicBezTo>
                  <a:pt x="5922333" y="4675783"/>
                  <a:pt x="5675132" y="5787121"/>
                  <a:pt x="5251778" y="6708999"/>
                </a:cubicBezTo>
                <a:lnTo>
                  <a:pt x="5179753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2092E-C48D-9B99-8704-AD9E2EA6D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492233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kern="1200" dirty="0">
                <a:solidFill>
                  <a:schemeClr val="tx1"/>
                </a:solidFill>
                <a:latin typeface="Helvetica" pitchFamily="2" charset="0"/>
              </a:rPr>
              <a:t>Project Deckard - Mini Game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818ED5-2F56-4171-9445-3AA4F4462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16867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E74FCE8-866C-4AFA-B45C-FACE2A609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1" y="2089941"/>
            <a:ext cx="4970439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DBE2B0-DB82-784B-5714-4AC87216E6A7}"/>
              </a:ext>
            </a:extLst>
          </p:cNvPr>
          <p:cNvSpPr txBox="1"/>
          <p:nvPr/>
        </p:nvSpPr>
        <p:spPr>
          <a:xfrm>
            <a:off x="448056" y="2514600"/>
            <a:ext cx="4922338" cy="36667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Interacting with the suspect using the “F” key begins a conversation that can lead to the interrogation mini game starting.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Pressing buttons on machine progresses interrogation and increases the suspect’s “aggression”.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If suspect’s aggression is between aggression limits defined in the interrogation </a:t>
            </a:r>
            <a:r>
              <a:rPr lang="en-US" sz="1700" dirty="0" err="1"/>
              <a:t>ScriptableObject</a:t>
            </a:r>
            <a:r>
              <a:rPr lang="en-US" sz="1700" dirty="0"/>
              <a:t>, suspect’s “identity” is revealed.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Exceeding limit turns suspect aggressive and will attack player. Not reaching limit defines suspect as “unknown”, so player must search for clues.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Clues around level reveal suspect’s identity.</a:t>
            </a:r>
          </a:p>
        </p:txBody>
      </p:sp>
    </p:spTree>
    <p:extLst>
      <p:ext uri="{BB962C8B-B14F-4D97-AF65-F5344CB8AC3E}">
        <p14:creationId xmlns:p14="http://schemas.microsoft.com/office/powerpoint/2010/main" val="3712332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5EF5CE-283C-D784-BAE0-ED7E83FC8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Helvetica" pitchFamily="2" charset="0"/>
              </a:rPr>
              <a:t>Project Deckard - Mini Game UML Diagram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843EFC1-38AA-372C-A9B2-9391D326D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08" y="1085516"/>
            <a:ext cx="6846363" cy="453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628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F7AFB9A-7364-478C-B48B-8523CDD9A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36678033-86B6-40E6-BE90-78D8ED4E3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D2542E1A-076E-4A34-BB67-2BF961754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DA6295-710C-E033-028A-AFD36554A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400" dirty="0">
                <a:latin typeface="Helvetica" pitchFamily="2" charset="0"/>
              </a:rPr>
              <a:t>Project Deckard – Realtime Dialogue Update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7FBA3-4362-5C31-8E31-DA0A18CD5C66}"/>
              </a:ext>
            </a:extLst>
          </p:cNvPr>
          <p:cNvSpPr txBox="1"/>
          <p:nvPr/>
        </p:nvSpPr>
        <p:spPr>
          <a:xfrm>
            <a:off x="438912" y="2512611"/>
            <a:ext cx="4832803" cy="36643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Specific scripts read the suspect’s interrogation </a:t>
            </a:r>
            <a:r>
              <a:rPr lang="en-US" sz="1700" dirty="0" err="1"/>
              <a:t>ScriptableObject</a:t>
            </a:r>
            <a:r>
              <a:rPr lang="en-US" sz="1700" dirty="0"/>
              <a:t> to check their “identity”.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If the suspect is a fake human, the top text is displayed.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If the suspect is a real human, the bottom text is displayed.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Box triggers can update the dialogue of certain non-playable characters when a player enters them with or without a specific item within the player’s inventory.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A911F9B-5D70-5EC3-1322-03BED41AC9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60817" r="13377" b="-1"/>
          <a:stretch/>
        </p:blipFill>
        <p:spPr>
          <a:xfrm>
            <a:off x="6196841" y="992676"/>
            <a:ext cx="5894319" cy="1626742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A5DC81D-CE4D-CA59-56B1-21F63552D0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2" t="30403" r="10469"/>
          <a:stretch/>
        </p:blipFill>
        <p:spPr>
          <a:xfrm>
            <a:off x="6196841" y="3888040"/>
            <a:ext cx="5894319" cy="1655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90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</TotalTime>
  <Words>377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Office Theme</vt:lpstr>
      <vt:lpstr>Project Deckard </vt:lpstr>
      <vt:lpstr>Project Deckard - About</vt:lpstr>
      <vt:lpstr>Project Deckard – Jira Project Management</vt:lpstr>
      <vt:lpstr>Project Deckard – Architecture Diagram and Tools</vt:lpstr>
      <vt:lpstr>Project Deckard – Deliverables Timeline</vt:lpstr>
      <vt:lpstr>Project Deckard - Controller</vt:lpstr>
      <vt:lpstr>Project Deckard - Mini Game</vt:lpstr>
      <vt:lpstr>Project Deckard - Mini Game UML Diagram</vt:lpstr>
      <vt:lpstr>Project Deckard – Realtime Dialogue Update</vt:lpstr>
      <vt:lpstr>Thank you You can ask any questions now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Maghnus O Donnell</dc:creator>
  <cp:lastModifiedBy>Maghnus O Donnell</cp:lastModifiedBy>
  <cp:revision>54</cp:revision>
  <dcterms:created xsi:type="dcterms:W3CDTF">2023-05-08T11:13:25Z</dcterms:created>
  <dcterms:modified xsi:type="dcterms:W3CDTF">2023-05-09T12:57:47Z</dcterms:modified>
</cp:coreProperties>
</file>

<file path=docProps/thumbnail.jpeg>
</file>